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Nuni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FA25A9-7FDD-4864-B72D-ED3DAB00F724}">
  <a:tblStyle styleId="{A2FA25A9-7FDD-4864-B72D-ED3DAB00F7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font" Target="fonts/Nunito-regular.fntdata"/><Relationship Id="rId10" Type="http://schemas.openxmlformats.org/officeDocument/2006/relationships/slide" Target="slides/slide4.xml"/><Relationship Id="rId13" Type="http://schemas.openxmlformats.org/officeDocument/2006/relationships/font" Target="fonts/Nunito-italic.fntdata"/><Relationship Id="rId12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TSansNarrow-regular.fntdata"/><Relationship Id="rId14" Type="http://schemas.openxmlformats.org/officeDocument/2006/relationships/font" Target="fonts/Nunito-boldItalic.fntdata"/><Relationship Id="rId17" Type="http://schemas.openxmlformats.org/officeDocument/2006/relationships/font" Target="fonts/OpenSans-regular.fntdata"/><Relationship Id="rId16" Type="http://schemas.openxmlformats.org/officeDocument/2006/relationships/font" Target="fonts/PTSansNarrow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OpenSa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fe7803f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fe7803f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fe7803fd9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fe7803fd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f850d049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f850d04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f850d04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f850d04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3.jp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11" Type="http://schemas.openxmlformats.org/officeDocument/2006/relationships/image" Target="../media/image13.jpg"/><Relationship Id="rId10" Type="http://schemas.openxmlformats.org/officeDocument/2006/relationships/image" Target="../media/image17.jpg"/><Relationship Id="rId12" Type="http://schemas.openxmlformats.org/officeDocument/2006/relationships/image" Target="../media/image7.png"/><Relationship Id="rId9" Type="http://schemas.openxmlformats.org/officeDocument/2006/relationships/image" Target="../media/image10.png"/><Relationship Id="rId5" Type="http://schemas.openxmlformats.org/officeDocument/2006/relationships/image" Target="../media/image14.jp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Synthetic Data 3D Style Transfer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Yucheng Huang, Seunghwan Hyun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Synthetic Data </a:t>
            </a:r>
            <a:r>
              <a:rPr lang="ko"/>
              <a:t>3D Style Transfer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800" y="3102050"/>
            <a:ext cx="1990200" cy="169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82675"/>
            <a:ext cx="1990200" cy="16900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 rot="5400000">
            <a:off x="2698600" y="1744750"/>
            <a:ext cx="1135500" cy="1135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/>
          <p:nvPr/>
        </p:nvSpPr>
        <p:spPr>
          <a:xfrm rot="5400000">
            <a:off x="7118200" y="1744750"/>
            <a:ext cx="1135500" cy="1135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225" y="1309963"/>
            <a:ext cx="1946400" cy="1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5025" y="3032650"/>
            <a:ext cx="1958450" cy="1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StyleRF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225" y="1729488"/>
            <a:ext cx="377190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00" y="1479400"/>
            <a:ext cx="2802474" cy="16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6700" y="3735550"/>
            <a:ext cx="2715175" cy="7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307525" y="4538900"/>
            <a:ext cx="1152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VGG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4286600" y="2429300"/>
            <a:ext cx="1218000" cy="10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" name="Google Shape;89;p15"/>
          <p:cNvSpPr txBox="1"/>
          <p:nvPr/>
        </p:nvSpPr>
        <p:spPr>
          <a:xfrm>
            <a:off x="4003875" y="1538600"/>
            <a:ext cx="1946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3D Representation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 flipH="1" rot="10800000">
            <a:off x="4340925" y="3408063"/>
            <a:ext cx="1435500" cy="804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" name="Google Shape;91;p15"/>
          <p:cNvSpPr txBox="1"/>
          <p:nvPr/>
        </p:nvSpPr>
        <p:spPr>
          <a:xfrm>
            <a:off x="3922400" y="3086913"/>
            <a:ext cx="1946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style 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embedding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050" y="3663837"/>
            <a:ext cx="1158362" cy="9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12975" y="1309963"/>
            <a:ext cx="1946400" cy="1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6417950" y="1364350"/>
            <a:ext cx="21747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Consistency Style </a:t>
            </a:r>
            <a:r>
              <a:rPr lang="ko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across</a:t>
            </a:r>
            <a:r>
              <a:rPr lang="ko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different views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Results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675" y="124700"/>
            <a:ext cx="1158350" cy="83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718" y="124703"/>
            <a:ext cx="966854" cy="8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5">
            <a:alphaModFix/>
          </a:blip>
          <a:srcRect b="0" l="20792" r="0" t="0"/>
          <a:stretch/>
        </p:blipFill>
        <p:spPr>
          <a:xfrm>
            <a:off x="5675526" y="2106250"/>
            <a:ext cx="1141499" cy="77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8718" y="2108297"/>
            <a:ext cx="966850" cy="83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8625" y="3021000"/>
            <a:ext cx="966850" cy="9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6003" y="2993325"/>
            <a:ext cx="1158350" cy="9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3700" y="4050050"/>
            <a:ext cx="85574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10">
            <a:alphaModFix/>
          </a:blip>
          <a:srcRect b="12457" l="0" r="0" t="0"/>
          <a:stretch/>
        </p:blipFill>
        <p:spPr>
          <a:xfrm>
            <a:off x="5667100" y="4030050"/>
            <a:ext cx="1141499" cy="999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Google Shape;108;p16"/>
          <p:cNvGraphicFramePr/>
          <p:nvPr/>
        </p:nvGraphicFramePr>
        <p:xfrm>
          <a:off x="886700" y="15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{A2FA25A9-7FDD-4864-B72D-ED3DAB00F724}</a:tableStyleId>
              </a:tblPr>
              <a:tblGrid>
                <a:gridCol w="1766275"/>
                <a:gridCol w="1019175"/>
                <a:gridCol w="834050"/>
              </a:tblGrid>
              <a:tr h="4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Style Image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PSNR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SSIM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Camille Pissarro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32.771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0.056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Tiger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32.778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0.059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Ghibli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32.817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0.073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HSV Colormap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32.914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0.085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Marsh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32.828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0.078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9" name="Google Shape;10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58675" y="1025950"/>
            <a:ext cx="1158362" cy="9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6225" y="949750"/>
            <a:ext cx="1251832" cy="10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